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D0BE5-5319-410D-B3BF-A768B0CF8647}" type="datetimeFigureOut">
              <a:rPr lang="en-US" smtClean="0"/>
              <a:t>7/20/2013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5FED8-F969-48A0-B6D7-EB3F327D16D0}" type="slidenum">
              <a:rPr lang="en-US" smtClean="0"/>
              <a:t>‹#›</a:t>
            </a:fld>
            <a:endParaRPr lang="en-US"/>
          </a:p>
        </p:txBody>
      </p:sp>
    </p:spTree>
    <p:extLst>
      <p:ext uri="{BB962C8B-B14F-4D97-AF65-F5344CB8AC3E}">
        <p14:creationId xmlns:p14="http://schemas.microsoft.com/office/powerpoint/2010/main" val="150785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a:t>
            </a:r>
            <a:r>
              <a:rPr lang="en-US" baseline="0" dirty="0" smtClean="0"/>
              <a:t> Alterations: Blur Tool to edit the lines under the eyes; Spot Healing Tool to remove skin blemishes and fix teeth/gum line</a:t>
            </a:r>
          </a:p>
          <a:p>
            <a:r>
              <a:rPr lang="en-US" baseline="0" dirty="0" smtClean="0"/>
              <a:t>Entire background made to black and white with a crosshatch filter; </a:t>
            </a:r>
          </a:p>
          <a:p>
            <a:r>
              <a:rPr lang="en-US" baseline="0" dirty="0" smtClean="0"/>
              <a:t>Bride cut out and made in basic B/W to contrast crosshatch;</a:t>
            </a:r>
          </a:p>
          <a:p>
            <a:r>
              <a:rPr lang="en-US" baseline="0" dirty="0" smtClean="0"/>
              <a:t>Separate layers used to keep green of the flowers</a:t>
            </a:r>
          </a:p>
          <a:p>
            <a:endParaRPr lang="en-US" dirty="0"/>
          </a:p>
        </p:txBody>
      </p:sp>
      <p:sp>
        <p:nvSpPr>
          <p:cNvPr id="4" name="Slide Number Placeholder 3"/>
          <p:cNvSpPr>
            <a:spLocks noGrp="1"/>
          </p:cNvSpPr>
          <p:nvPr>
            <p:ph type="sldNum" sz="quarter" idx="10"/>
          </p:nvPr>
        </p:nvSpPr>
        <p:spPr/>
        <p:txBody>
          <a:bodyPr/>
          <a:lstStyle/>
          <a:p>
            <a:fld id="{F665FED8-F969-48A0-B6D7-EB3F327D16D0}" type="slidenum">
              <a:rPr lang="en-US" smtClean="0"/>
              <a:t>2</a:t>
            </a:fld>
            <a:endParaRPr lang="en-US"/>
          </a:p>
        </p:txBody>
      </p:sp>
    </p:spTree>
    <p:extLst>
      <p:ext uri="{BB962C8B-B14F-4D97-AF65-F5344CB8AC3E}">
        <p14:creationId xmlns:p14="http://schemas.microsoft.com/office/powerpoint/2010/main" val="105815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a:t>
            </a:r>
            <a:r>
              <a:rPr lang="en-US" baseline="0" dirty="0" smtClean="0"/>
              <a:t> photo cropped to cut out extra info; Ties colored while rest made to black and white</a:t>
            </a:r>
            <a:endParaRPr lang="en-US" dirty="0"/>
          </a:p>
        </p:txBody>
      </p:sp>
      <p:sp>
        <p:nvSpPr>
          <p:cNvPr id="4" name="Slide Number Placeholder 3"/>
          <p:cNvSpPr>
            <a:spLocks noGrp="1"/>
          </p:cNvSpPr>
          <p:nvPr>
            <p:ph type="sldNum" sz="quarter" idx="10"/>
          </p:nvPr>
        </p:nvSpPr>
        <p:spPr/>
        <p:txBody>
          <a:bodyPr/>
          <a:lstStyle/>
          <a:p>
            <a:fld id="{F665FED8-F969-48A0-B6D7-EB3F327D16D0}" type="slidenum">
              <a:rPr lang="en-US" smtClean="0"/>
              <a:t>3</a:t>
            </a:fld>
            <a:endParaRPr lang="en-US"/>
          </a:p>
        </p:txBody>
      </p:sp>
    </p:spTree>
    <p:extLst>
      <p:ext uri="{BB962C8B-B14F-4D97-AF65-F5344CB8AC3E}">
        <p14:creationId xmlns:p14="http://schemas.microsoft.com/office/powerpoint/2010/main" val="43661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thing that always bothered me was the door not centered, so I moved the two people to make the door centered, then I had to recreate the door piece-by-piece.  Teeth whitened, and sunburned faces lightened.</a:t>
            </a:r>
            <a:endParaRPr lang="en-US" dirty="0"/>
          </a:p>
        </p:txBody>
      </p:sp>
      <p:sp>
        <p:nvSpPr>
          <p:cNvPr id="4" name="Slide Number Placeholder 3"/>
          <p:cNvSpPr>
            <a:spLocks noGrp="1"/>
          </p:cNvSpPr>
          <p:nvPr>
            <p:ph type="sldNum" sz="quarter" idx="10"/>
          </p:nvPr>
        </p:nvSpPr>
        <p:spPr/>
        <p:txBody>
          <a:bodyPr/>
          <a:lstStyle/>
          <a:p>
            <a:fld id="{F665FED8-F969-48A0-B6D7-EB3F327D16D0}" type="slidenum">
              <a:rPr lang="en-US" smtClean="0"/>
              <a:t>4</a:t>
            </a:fld>
            <a:endParaRPr lang="en-US"/>
          </a:p>
        </p:txBody>
      </p:sp>
    </p:spTree>
    <p:extLst>
      <p:ext uri="{BB962C8B-B14F-4D97-AF65-F5344CB8AC3E}">
        <p14:creationId xmlns:p14="http://schemas.microsoft.com/office/powerpoint/2010/main" val="286358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5CEA5C0-2C01-474B-9BED-3D2129E8DBF1}" type="datetimeFigureOut">
              <a:rPr lang="en-US" smtClean="0"/>
              <a:t>7/20/2013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60EF9EE-E18E-4BAB-B8F7-78DFA1E3272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EA5C0-2C01-474B-9BED-3D2129E8DBF1}" type="datetimeFigureOut">
              <a:rPr lang="en-US" smtClean="0"/>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9EE-E18E-4BAB-B8F7-78DFA1E327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EA5C0-2C01-474B-9BED-3D2129E8DBF1}" type="datetimeFigureOut">
              <a:rPr lang="en-US" smtClean="0"/>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9EE-E18E-4BAB-B8F7-78DFA1E327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EA5C0-2C01-474B-9BED-3D2129E8DBF1}" type="datetimeFigureOut">
              <a:rPr lang="en-US" smtClean="0"/>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9EE-E18E-4BAB-B8F7-78DFA1E327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5CEA5C0-2C01-474B-9BED-3D2129E8DBF1}" type="datetimeFigureOut">
              <a:rPr lang="en-US" smtClean="0"/>
              <a:t>7/20/2013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9EE-E18E-4BAB-B8F7-78DFA1E3272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EA5C0-2C01-474B-9BED-3D2129E8DBF1}" type="datetimeFigureOut">
              <a:rPr lang="en-US" smtClean="0"/>
              <a:t>7/20/2013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9EE-E18E-4BAB-B8F7-78DFA1E327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EA5C0-2C01-474B-9BED-3D2129E8DBF1}" type="datetimeFigureOut">
              <a:rPr lang="en-US" smtClean="0"/>
              <a:t>7/20/2013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EF9EE-E18E-4BAB-B8F7-78DFA1E327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CEA5C0-2C01-474B-9BED-3D2129E8DBF1}" type="datetimeFigureOut">
              <a:rPr lang="en-US" smtClean="0"/>
              <a:t>7/20/2013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EF9EE-E18E-4BAB-B8F7-78DFA1E327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5CEA5C0-2C01-474B-9BED-3D2129E8DBF1}" type="datetimeFigureOut">
              <a:rPr lang="en-US" smtClean="0"/>
              <a:t>7/20/2013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EF9EE-E18E-4BAB-B8F7-78DFA1E327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EA5C0-2C01-474B-9BED-3D2129E8DBF1}" type="datetimeFigureOut">
              <a:rPr lang="en-US" smtClean="0"/>
              <a:t>7/20/2013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9EE-E18E-4BAB-B8F7-78DFA1E3272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5CEA5C0-2C01-474B-9BED-3D2129E8DBF1}" type="datetimeFigureOut">
              <a:rPr lang="en-US" smtClean="0"/>
              <a:t>7/20/2013</a:t>
            </a:fld>
            <a:endParaRPr lang="en-US"/>
          </a:p>
        </p:txBody>
      </p:sp>
      <p:sp>
        <p:nvSpPr>
          <p:cNvPr id="7" name="Slide Number Placeholder 6"/>
          <p:cNvSpPr>
            <a:spLocks noGrp="1"/>
          </p:cNvSpPr>
          <p:nvPr>
            <p:ph type="sldNum" sz="quarter" idx="12"/>
          </p:nvPr>
        </p:nvSpPr>
        <p:spPr/>
        <p:txBody>
          <a:bodyPr/>
          <a:lstStyle/>
          <a:p>
            <a:fld id="{D60EF9EE-E18E-4BAB-B8F7-78DFA1E3272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5CEA5C0-2C01-474B-9BED-3D2129E8DBF1}" type="datetimeFigureOut">
              <a:rPr lang="en-US" smtClean="0"/>
              <a:t>7/20/2013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60EF9EE-E18E-4BAB-B8F7-78DFA1E3272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Bradley Hand ITC" pitchFamily="66" charset="0"/>
              </a:rPr>
              <a:t>Nathan Wagner</a:t>
            </a:r>
            <a:endParaRPr lang="en-US" dirty="0">
              <a:latin typeface="Bradley Hand ITC" pitchFamily="66" charset="0"/>
            </a:endParaRPr>
          </a:p>
        </p:txBody>
      </p:sp>
      <p:sp>
        <p:nvSpPr>
          <p:cNvPr id="2" name="Title 1"/>
          <p:cNvSpPr>
            <a:spLocks noGrp="1"/>
          </p:cNvSpPr>
          <p:nvPr>
            <p:ph type="ctrTitle"/>
          </p:nvPr>
        </p:nvSpPr>
        <p:spPr/>
        <p:txBody>
          <a:bodyPr/>
          <a:lstStyle/>
          <a:p>
            <a:r>
              <a:rPr lang="en-US" dirty="0" smtClean="0"/>
              <a:t>Digital Photo Project</a:t>
            </a:r>
            <a:endParaRPr lang="en-US" dirty="0"/>
          </a:p>
        </p:txBody>
      </p:sp>
    </p:spTree>
    <p:extLst>
      <p:ext uri="{BB962C8B-B14F-4D97-AF65-F5344CB8AC3E}">
        <p14:creationId xmlns:p14="http://schemas.microsoft.com/office/powerpoint/2010/main" val="341761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96645"/>
            <a:ext cx="5029200" cy="33666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338945"/>
            <a:ext cx="5029200" cy="3366655"/>
          </a:xfrm>
          <a:prstGeom prst="rect">
            <a:avLst/>
          </a:prstGeom>
        </p:spPr>
      </p:pic>
      <p:sp>
        <p:nvSpPr>
          <p:cNvPr id="2" name="TextBox 1"/>
          <p:cNvSpPr txBox="1"/>
          <p:nvPr/>
        </p:nvSpPr>
        <p:spPr>
          <a:xfrm>
            <a:off x="5257800" y="196645"/>
            <a:ext cx="3505200" cy="1754326"/>
          </a:xfrm>
          <a:prstGeom prst="rect">
            <a:avLst/>
          </a:prstGeom>
          <a:noFill/>
        </p:spPr>
        <p:txBody>
          <a:bodyPr wrap="square" rtlCol="0">
            <a:spAutoFit/>
          </a:bodyPr>
          <a:lstStyle/>
          <a:p>
            <a:r>
              <a:rPr lang="en-US" dirty="0" smtClean="0"/>
              <a:t>Digital Alterations:</a:t>
            </a:r>
          </a:p>
          <a:p>
            <a:r>
              <a:rPr lang="en-US" dirty="0" smtClean="0"/>
              <a:t>Blur tool was used at 200% mag. to edit lines under eyes and Spot Healing to remove skin blemishes and fix teeth /gum line.</a:t>
            </a:r>
            <a:endParaRPr lang="en-US" dirty="0"/>
          </a:p>
        </p:txBody>
      </p:sp>
      <p:sp>
        <p:nvSpPr>
          <p:cNvPr id="3" name="Right Arrow 2"/>
          <p:cNvSpPr/>
          <p:nvPr/>
        </p:nvSpPr>
        <p:spPr>
          <a:xfrm>
            <a:off x="2133600" y="4191000"/>
            <a:ext cx="17526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a:off x="2286000" y="6019800"/>
            <a:ext cx="3505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own Arrow 6"/>
          <p:cNvSpPr/>
          <p:nvPr/>
        </p:nvSpPr>
        <p:spPr>
          <a:xfrm>
            <a:off x="6781800" y="2895600"/>
            <a:ext cx="228600" cy="21266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247268" y="3835186"/>
            <a:ext cx="1886332" cy="738664"/>
          </a:xfrm>
          <a:prstGeom prst="rect">
            <a:avLst/>
          </a:prstGeom>
          <a:noFill/>
        </p:spPr>
        <p:txBody>
          <a:bodyPr wrap="square" rtlCol="0">
            <a:spAutoFit/>
          </a:bodyPr>
          <a:lstStyle/>
          <a:p>
            <a:r>
              <a:rPr lang="en-US" sz="1400" dirty="0" smtClean="0"/>
              <a:t>Background: Altered to B/W; crosshatch pattern</a:t>
            </a:r>
            <a:endParaRPr lang="en-US" sz="1400" dirty="0"/>
          </a:p>
        </p:txBody>
      </p:sp>
      <p:sp>
        <p:nvSpPr>
          <p:cNvPr id="10" name="TextBox 9"/>
          <p:cNvSpPr txBox="1"/>
          <p:nvPr/>
        </p:nvSpPr>
        <p:spPr>
          <a:xfrm>
            <a:off x="247268" y="5877580"/>
            <a:ext cx="2038732" cy="523220"/>
          </a:xfrm>
          <a:prstGeom prst="rect">
            <a:avLst/>
          </a:prstGeom>
          <a:noFill/>
        </p:spPr>
        <p:txBody>
          <a:bodyPr wrap="square" rtlCol="0">
            <a:spAutoFit/>
          </a:bodyPr>
          <a:lstStyle/>
          <a:p>
            <a:r>
              <a:rPr lang="en-US" sz="1400" dirty="0" smtClean="0"/>
              <a:t>Bride cut out to be only B/W; no pattern</a:t>
            </a:r>
            <a:endParaRPr lang="en-US" sz="1400" dirty="0"/>
          </a:p>
        </p:txBody>
      </p:sp>
      <p:sp>
        <p:nvSpPr>
          <p:cNvPr id="11" name="TextBox 10"/>
          <p:cNvSpPr txBox="1"/>
          <p:nvPr/>
        </p:nvSpPr>
        <p:spPr>
          <a:xfrm>
            <a:off x="5638800" y="2133600"/>
            <a:ext cx="3048000" cy="954107"/>
          </a:xfrm>
          <a:prstGeom prst="rect">
            <a:avLst/>
          </a:prstGeom>
          <a:noFill/>
        </p:spPr>
        <p:txBody>
          <a:bodyPr wrap="square" rtlCol="0">
            <a:spAutoFit/>
          </a:bodyPr>
          <a:lstStyle/>
          <a:p>
            <a:r>
              <a:rPr lang="en-US" sz="1400" dirty="0" smtClean="0"/>
              <a:t>Flower petals (R) and stems (L) cut out for color; contrast/brightness adjustment to pop</a:t>
            </a:r>
            <a:endParaRPr lang="en-US" sz="1400" dirty="0"/>
          </a:p>
        </p:txBody>
      </p:sp>
    </p:spTree>
    <p:extLst>
      <p:ext uri="{BB962C8B-B14F-4D97-AF65-F5344CB8AC3E}">
        <p14:creationId xmlns:p14="http://schemas.microsoft.com/office/powerpoint/2010/main" val="395152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8404"/>
            <a:ext cx="5368808" cy="35939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497" y="2129480"/>
            <a:ext cx="3462103" cy="4576120"/>
          </a:xfrm>
          <a:prstGeom prst="rect">
            <a:avLst/>
          </a:prstGeom>
        </p:spPr>
      </p:pic>
      <p:sp>
        <p:nvSpPr>
          <p:cNvPr id="4" name="TextBox 3"/>
          <p:cNvSpPr txBox="1"/>
          <p:nvPr/>
        </p:nvSpPr>
        <p:spPr>
          <a:xfrm>
            <a:off x="5456903" y="196645"/>
            <a:ext cx="3505200" cy="1200329"/>
          </a:xfrm>
          <a:prstGeom prst="rect">
            <a:avLst/>
          </a:prstGeom>
          <a:noFill/>
        </p:spPr>
        <p:txBody>
          <a:bodyPr wrap="square" rtlCol="0">
            <a:spAutoFit/>
          </a:bodyPr>
          <a:lstStyle/>
          <a:p>
            <a:r>
              <a:rPr lang="en-US" dirty="0" smtClean="0"/>
              <a:t>Digital Alterations:</a:t>
            </a:r>
          </a:p>
          <a:p>
            <a:r>
              <a:rPr lang="en-US" dirty="0" smtClean="0"/>
              <a:t>Spot </a:t>
            </a:r>
            <a:r>
              <a:rPr lang="en-US" dirty="0"/>
              <a:t>Healing </a:t>
            </a:r>
            <a:r>
              <a:rPr lang="en-US" dirty="0" smtClean="0"/>
              <a:t>was used at 200% mag. to remove skin blemishes</a:t>
            </a:r>
            <a:endParaRPr lang="en-US" dirty="0"/>
          </a:p>
        </p:txBody>
      </p:sp>
      <p:sp>
        <p:nvSpPr>
          <p:cNvPr id="5" name="Right Arrow 4"/>
          <p:cNvSpPr/>
          <p:nvPr/>
        </p:nvSpPr>
        <p:spPr>
          <a:xfrm>
            <a:off x="3627570" y="4546814"/>
            <a:ext cx="17526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741238" y="4191000"/>
            <a:ext cx="1886332" cy="738664"/>
          </a:xfrm>
          <a:prstGeom prst="rect">
            <a:avLst/>
          </a:prstGeom>
          <a:noFill/>
        </p:spPr>
        <p:txBody>
          <a:bodyPr wrap="square" rtlCol="0">
            <a:spAutoFit/>
          </a:bodyPr>
          <a:lstStyle/>
          <a:p>
            <a:r>
              <a:rPr lang="en-US" sz="1400" dirty="0" smtClean="0"/>
              <a:t>Background: Altered to B/W; no pattern</a:t>
            </a:r>
            <a:endParaRPr lang="en-US" sz="1400" dirty="0"/>
          </a:p>
        </p:txBody>
      </p:sp>
      <p:sp>
        <p:nvSpPr>
          <p:cNvPr id="7" name="Right Arrow 6"/>
          <p:cNvSpPr/>
          <p:nvPr/>
        </p:nvSpPr>
        <p:spPr>
          <a:xfrm>
            <a:off x="3657600" y="6072995"/>
            <a:ext cx="17526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1771268" y="5856425"/>
            <a:ext cx="1886332" cy="523220"/>
          </a:xfrm>
          <a:prstGeom prst="rect">
            <a:avLst/>
          </a:prstGeom>
          <a:noFill/>
        </p:spPr>
        <p:txBody>
          <a:bodyPr wrap="square" rtlCol="0">
            <a:spAutoFit/>
          </a:bodyPr>
          <a:lstStyle/>
          <a:p>
            <a:r>
              <a:rPr lang="en-US" sz="1400" dirty="0" smtClean="0"/>
              <a:t>Picture cropped to focus on men</a:t>
            </a:r>
            <a:endParaRPr lang="en-US" sz="1400" dirty="0"/>
          </a:p>
        </p:txBody>
      </p:sp>
      <p:sp>
        <p:nvSpPr>
          <p:cNvPr id="9" name="Right Arrow 8"/>
          <p:cNvSpPr/>
          <p:nvPr/>
        </p:nvSpPr>
        <p:spPr>
          <a:xfrm rot="20591595">
            <a:off x="3655055" y="4790823"/>
            <a:ext cx="3682304" cy="27768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1759973" y="5108404"/>
            <a:ext cx="1886332" cy="523220"/>
          </a:xfrm>
          <a:prstGeom prst="rect">
            <a:avLst/>
          </a:prstGeom>
          <a:noFill/>
        </p:spPr>
        <p:txBody>
          <a:bodyPr wrap="square" rtlCol="0">
            <a:spAutoFit/>
          </a:bodyPr>
          <a:lstStyle/>
          <a:p>
            <a:r>
              <a:rPr lang="en-US" sz="1400" dirty="0" smtClean="0"/>
              <a:t>Ties cut out to maintain green</a:t>
            </a:r>
            <a:endParaRPr lang="en-US" sz="1400" dirty="0"/>
          </a:p>
        </p:txBody>
      </p:sp>
    </p:spTree>
    <p:extLst>
      <p:ext uri="{BB962C8B-B14F-4D97-AF65-F5344CB8AC3E}">
        <p14:creationId xmlns:p14="http://schemas.microsoft.com/office/powerpoint/2010/main" val="31761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59" y="76200"/>
            <a:ext cx="4344341" cy="29081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827" y="2752313"/>
            <a:ext cx="4601973" cy="4029487"/>
          </a:xfrm>
          <a:prstGeom prst="rect">
            <a:avLst/>
          </a:prstGeom>
        </p:spPr>
      </p:pic>
      <p:sp>
        <p:nvSpPr>
          <p:cNvPr id="4" name="TextBox 3"/>
          <p:cNvSpPr txBox="1"/>
          <p:nvPr/>
        </p:nvSpPr>
        <p:spPr>
          <a:xfrm>
            <a:off x="5456903" y="196645"/>
            <a:ext cx="3505200" cy="1323439"/>
          </a:xfrm>
          <a:prstGeom prst="rect">
            <a:avLst/>
          </a:prstGeom>
          <a:noFill/>
        </p:spPr>
        <p:txBody>
          <a:bodyPr wrap="square" rtlCol="0">
            <a:spAutoFit/>
          </a:bodyPr>
          <a:lstStyle/>
          <a:p>
            <a:r>
              <a:rPr lang="en-US" sz="1600" dirty="0" smtClean="0"/>
              <a:t>Digital Alterations:</a:t>
            </a:r>
          </a:p>
          <a:p>
            <a:r>
              <a:rPr lang="en-US" sz="1600" dirty="0" smtClean="0"/>
              <a:t>Spot </a:t>
            </a:r>
            <a:r>
              <a:rPr lang="en-US" sz="1600" dirty="0"/>
              <a:t>Healing </a:t>
            </a:r>
            <a:r>
              <a:rPr lang="en-US" sz="1600" dirty="0" smtClean="0"/>
              <a:t>was used at 200% mag. to remove skin blemishes.</a:t>
            </a:r>
          </a:p>
          <a:p>
            <a:r>
              <a:rPr lang="en-US" sz="1600" dirty="0" smtClean="0"/>
              <a:t>Picture cropped to cut out other people.</a:t>
            </a:r>
            <a:endParaRPr lang="en-US" sz="1600" dirty="0"/>
          </a:p>
        </p:txBody>
      </p:sp>
      <p:sp>
        <p:nvSpPr>
          <p:cNvPr id="5" name="TextBox 4"/>
          <p:cNvSpPr txBox="1"/>
          <p:nvPr/>
        </p:nvSpPr>
        <p:spPr>
          <a:xfrm>
            <a:off x="152400" y="3352800"/>
            <a:ext cx="3505200" cy="1569660"/>
          </a:xfrm>
          <a:prstGeom prst="rect">
            <a:avLst/>
          </a:prstGeom>
          <a:noFill/>
        </p:spPr>
        <p:txBody>
          <a:bodyPr wrap="square" rtlCol="0">
            <a:spAutoFit/>
          </a:bodyPr>
          <a:lstStyle/>
          <a:p>
            <a:r>
              <a:rPr lang="en-US" sz="1600" dirty="0"/>
              <a:t>On thing that always bothered me was the door not centered, so I moved the two people to make the door centered, then I had to recreate the door piece-by-piece. </a:t>
            </a:r>
          </a:p>
        </p:txBody>
      </p:sp>
      <p:sp>
        <p:nvSpPr>
          <p:cNvPr id="6" name="TextBox 5"/>
          <p:cNvSpPr txBox="1"/>
          <p:nvPr/>
        </p:nvSpPr>
        <p:spPr>
          <a:xfrm>
            <a:off x="228600" y="5257800"/>
            <a:ext cx="3352800" cy="830997"/>
          </a:xfrm>
          <a:prstGeom prst="rect">
            <a:avLst/>
          </a:prstGeom>
          <a:noFill/>
        </p:spPr>
        <p:txBody>
          <a:bodyPr wrap="square" rtlCol="0">
            <a:spAutoFit/>
          </a:bodyPr>
          <a:lstStyle/>
          <a:p>
            <a:r>
              <a:rPr lang="en-US" sz="1600" dirty="0"/>
              <a:t>Teeth whitened, and sunburned faces </a:t>
            </a:r>
            <a:r>
              <a:rPr lang="en-US" sz="1600" dirty="0" smtClean="0"/>
              <a:t>lightened; skin tone adjusted.</a:t>
            </a:r>
            <a:endParaRPr lang="en-US" sz="1600" dirty="0"/>
          </a:p>
        </p:txBody>
      </p:sp>
    </p:spTree>
    <p:extLst>
      <p:ext uri="{BB962C8B-B14F-4D97-AF65-F5344CB8AC3E}">
        <p14:creationId xmlns:p14="http://schemas.microsoft.com/office/powerpoint/2010/main" val="29971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4572000" cy="3429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600200"/>
            <a:ext cx="4117606" cy="5143500"/>
          </a:xfrm>
          <a:prstGeom prst="rect">
            <a:avLst/>
          </a:prstGeom>
        </p:spPr>
      </p:pic>
      <p:sp>
        <p:nvSpPr>
          <p:cNvPr id="5" name="TextBox 4"/>
          <p:cNvSpPr txBox="1"/>
          <p:nvPr/>
        </p:nvSpPr>
        <p:spPr>
          <a:xfrm>
            <a:off x="4876800" y="152400"/>
            <a:ext cx="3987255" cy="1200329"/>
          </a:xfrm>
          <a:prstGeom prst="rect">
            <a:avLst/>
          </a:prstGeom>
          <a:noFill/>
        </p:spPr>
        <p:txBody>
          <a:bodyPr wrap="square" rtlCol="0">
            <a:spAutoFit/>
          </a:bodyPr>
          <a:lstStyle/>
          <a:p>
            <a:r>
              <a:rPr lang="en-US" dirty="0" smtClean="0"/>
              <a:t>Background: My sister was removed from my side and Colorado, transferred to the California redwoods.</a:t>
            </a:r>
            <a:endParaRPr lang="en-US" dirty="0"/>
          </a:p>
        </p:txBody>
      </p:sp>
      <p:sp>
        <p:nvSpPr>
          <p:cNvPr id="6" name="TextBox 5"/>
          <p:cNvSpPr txBox="1"/>
          <p:nvPr/>
        </p:nvSpPr>
        <p:spPr>
          <a:xfrm>
            <a:off x="152400" y="3810000"/>
            <a:ext cx="4495800" cy="2031325"/>
          </a:xfrm>
          <a:prstGeom prst="rect">
            <a:avLst/>
          </a:prstGeom>
          <a:noFill/>
        </p:spPr>
        <p:txBody>
          <a:bodyPr wrap="square" rtlCol="0">
            <a:spAutoFit/>
          </a:bodyPr>
          <a:lstStyle/>
          <a:p>
            <a:r>
              <a:rPr lang="en-US" dirty="0" smtClean="0"/>
              <a:t>The original redwoods were in color, but I changed to sepia.  The red jacket was highlighted in color.</a:t>
            </a:r>
          </a:p>
          <a:p>
            <a:endParaRPr lang="en-US" dirty="0"/>
          </a:p>
          <a:p>
            <a:r>
              <a:rPr lang="en-US" dirty="0" smtClean="0"/>
              <a:t>I added the Columbia logo, matching the jacket color.  Then I added a catchphrase.</a:t>
            </a:r>
            <a:endParaRPr lang="en-US" dirty="0"/>
          </a:p>
        </p:txBody>
      </p:sp>
    </p:spTree>
    <p:extLst>
      <p:ext uri="{BB962C8B-B14F-4D97-AF65-F5344CB8AC3E}">
        <p14:creationId xmlns:p14="http://schemas.microsoft.com/office/powerpoint/2010/main" val="407536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4038600" cy="302895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91000" y="3105150"/>
            <a:ext cx="4800600" cy="3600450"/>
          </a:xfrm>
          <a:prstGeom prst="rect">
            <a:avLst/>
          </a:prstGeom>
        </p:spPr>
      </p:pic>
      <p:sp>
        <p:nvSpPr>
          <p:cNvPr id="4" name="TextBox 3"/>
          <p:cNvSpPr txBox="1"/>
          <p:nvPr/>
        </p:nvSpPr>
        <p:spPr>
          <a:xfrm>
            <a:off x="4876800" y="685800"/>
            <a:ext cx="3810000" cy="1477328"/>
          </a:xfrm>
          <a:prstGeom prst="rect">
            <a:avLst/>
          </a:prstGeom>
          <a:noFill/>
        </p:spPr>
        <p:txBody>
          <a:bodyPr wrap="square" rtlCol="0">
            <a:spAutoFit/>
          </a:bodyPr>
          <a:lstStyle/>
          <a:p>
            <a:r>
              <a:rPr lang="en-US" dirty="0" smtClean="0"/>
              <a:t>Inspired by Roy Lichtenstein, this is </a:t>
            </a:r>
            <a:r>
              <a:rPr lang="en-US" i="1" dirty="0" smtClean="0"/>
              <a:t>Pop Kiss.  </a:t>
            </a:r>
            <a:r>
              <a:rPr lang="en-US" dirty="0" smtClean="0"/>
              <a:t>Entire photo was covered with a plaster filter.  Different sections were copied out to layer with color.</a:t>
            </a:r>
            <a:endParaRPr lang="en-US" i="1" dirty="0"/>
          </a:p>
        </p:txBody>
      </p:sp>
      <p:sp>
        <p:nvSpPr>
          <p:cNvPr id="5" name="TextBox 4"/>
          <p:cNvSpPr txBox="1"/>
          <p:nvPr/>
        </p:nvSpPr>
        <p:spPr>
          <a:xfrm>
            <a:off x="152401" y="3733800"/>
            <a:ext cx="3810000" cy="2308324"/>
          </a:xfrm>
          <a:prstGeom prst="rect">
            <a:avLst/>
          </a:prstGeom>
          <a:noFill/>
        </p:spPr>
        <p:txBody>
          <a:bodyPr wrap="square" rtlCol="0">
            <a:spAutoFit/>
          </a:bodyPr>
          <a:lstStyle/>
          <a:p>
            <a:r>
              <a:rPr lang="en-US" dirty="0" smtClean="0"/>
              <a:t>Bushes and mountains were adjusted through the color balance.  The rest of the clothing and hair was filled with solid color.   Shirt colors changed to capture the primary colors. Stroke was applied to the clothing.</a:t>
            </a:r>
            <a:endParaRPr lang="en-US" dirty="0"/>
          </a:p>
        </p:txBody>
      </p:sp>
    </p:spTree>
    <p:extLst>
      <p:ext uri="{BB962C8B-B14F-4D97-AF65-F5344CB8AC3E}">
        <p14:creationId xmlns:p14="http://schemas.microsoft.com/office/powerpoint/2010/main" val="2395533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367</TotalTime>
  <Words>422</Words>
  <Application>Microsoft Office PowerPoint</Application>
  <PresentationFormat>On-screen Show (4:3)</PresentationFormat>
  <Paragraphs>32</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Apothecary</vt:lpstr>
      <vt:lpstr>Digital Photo Project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 Project</dc:title>
  <dc:creator>Vicki</dc:creator>
  <cp:lastModifiedBy>Vicki</cp:lastModifiedBy>
  <cp:revision>9</cp:revision>
  <dcterms:created xsi:type="dcterms:W3CDTF">2013-07-20T01:23:25Z</dcterms:created>
  <dcterms:modified xsi:type="dcterms:W3CDTF">2013-07-20T23:36:13Z</dcterms:modified>
</cp:coreProperties>
</file>